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69" r:id="rId5"/>
    <p:sldId id="261" r:id="rId6"/>
    <p:sldId id="295" r:id="rId7"/>
    <p:sldId id="302" r:id="rId8"/>
    <p:sldId id="262" r:id="rId9"/>
    <p:sldId id="265" r:id="rId10"/>
    <p:sldId id="263" r:id="rId11"/>
    <p:sldId id="264" r:id="rId12"/>
    <p:sldId id="271" r:id="rId13"/>
    <p:sldId id="309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752475" y="384175"/>
            <a:ext cx="10431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Saving and Loading in Three.js JSON Format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flipH="1">
            <a:off x="2124710" y="2489200"/>
            <a:ext cx="9321800" cy="1393190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Three.mesh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6880" y="1701800"/>
            <a:ext cx="3451225" cy="4378325"/>
            <a:chOff x="2608" y="2680"/>
            <a:chExt cx="5435" cy="6895"/>
          </a:xfrm>
        </p:grpSpPr>
        <p:sp>
          <p:nvSpPr>
            <p:cNvPr id="6" name="菱形 5"/>
            <p:cNvSpPr/>
            <p:nvPr/>
          </p:nvSpPr>
          <p:spPr>
            <a:xfrm>
              <a:off x="2913" y="3920"/>
              <a:ext cx="4410" cy="4413"/>
            </a:xfrm>
            <a:prstGeom prst="diamond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480" y="2680"/>
              <a:ext cx="2135" cy="2135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8" y="3315"/>
              <a:ext cx="2490" cy="249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63" y="5393"/>
              <a:ext cx="4180" cy="418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Freeform 251"/>
            <p:cNvSpPr>
              <a:spLocks noEditPoints="1"/>
            </p:cNvSpPr>
            <p:nvPr/>
          </p:nvSpPr>
          <p:spPr>
            <a:xfrm>
              <a:off x="4480" y="5558"/>
              <a:ext cx="1135" cy="1060"/>
            </a:xfrm>
            <a:custGeom>
              <a:avLst/>
              <a:gdLst/>
              <a:ahLst/>
              <a:cxnLst>
                <a:cxn ang="0">
                  <a:pos x="636939" y="459154"/>
                </a:cxn>
                <a:cxn ang="0">
                  <a:pos x="560315" y="165008"/>
                </a:cxn>
                <a:cxn ang="0">
                  <a:pos x="193955" y="86091"/>
                </a:cxn>
                <a:cxn ang="0">
                  <a:pos x="76624" y="7174"/>
                </a:cxn>
                <a:cxn ang="0">
                  <a:pos x="28734" y="31089"/>
                </a:cxn>
                <a:cxn ang="0">
                  <a:pos x="146065" y="136311"/>
                </a:cxn>
                <a:cxn ang="0">
                  <a:pos x="316075" y="595465"/>
                </a:cxn>
                <a:cxn ang="0">
                  <a:pos x="720747" y="621771"/>
                </a:cxn>
                <a:cxn ang="0">
                  <a:pos x="636939" y="459154"/>
                </a:cxn>
                <a:cxn ang="0">
                  <a:pos x="579471" y="554811"/>
                </a:cxn>
                <a:cxn ang="0">
                  <a:pos x="574682" y="557202"/>
                </a:cxn>
                <a:cxn ang="0">
                  <a:pos x="569893" y="554811"/>
                </a:cxn>
                <a:cxn ang="0">
                  <a:pos x="380727" y="330017"/>
                </a:cxn>
                <a:cxn ang="0">
                  <a:pos x="253818" y="179357"/>
                </a:cxn>
                <a:cxn ang="0">
                  <a:pos x="253818" y="169791"/>
                </a:cxn>
                <a:cxn ang="0">
                  <a:pos x="261001" y="169791"/>
                </a:cxn>
                <a:cxn ang="0">
                  <a:pos x="426222" y="291754"/>
                </a:cxn>
                <a:cxn ang="0">
                  <a:pos x="581866" y="547636"/>
                </a:cxn>
                <a:cxn ang="0">
                  <a:pos x="579471" y="554811"/>
                </a:cxn>
              </a:cxnLst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平行四边形 13"/>
          <p:cNvSpPr/>
          <p:nvPr/>
        </p:nvSpPr>
        <p:spPr>
          <a:xfrm>
            <a:off x="2124710" y="3882390"/>
            <a:ext cx="9339580" cy="1409065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 Scene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425133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845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29845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78500" y="3728720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33039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29845"/>
            <a:ext cx="4824095" cy="671449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34830" name="矩形 32"/>
          <p:cNvSpPr/>
          <p:nvPr/>
        </p:nvSpPr>
        <p:spPr>
          <a:xfrm>
            <a:off x="0" y="5288915"/>
            <a:ext cx="68986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id-ID" altLang="zh-CN" sz="48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 with Blender</a:t>
            </a:r>
            <a:endParaRPr lang="zh-CN" altLang="en-US" sz="4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4" name="Picture 13" descr="8855230832214"/>
          <p:cNvPicPr>
            <a:picLocks noChangeAspect="1"/>
          </p:cNvPicPr>
          <p:nvPr/>
        </p:nvPicPr>
        <p:blipFill>
          <a:blip r:embed="rId2"/>
          <a:srcRect l="6296" t="3712" r="-595" b="36641"/>
          <a:stretch>
            <a:fillRect/>
          </a:stretch>
        </p:blipFill>
        <p:spPr>
          <a:xfrm>
            <a:off x="7334885" y="2014220"/>
            <a:ext cx="4095750" cy="4370070"/>
          </a:xfrm>
          <a:prstGeom prst="ellipse">
            <a:avLst/>
          </a:prstGeom>
        </p:spPr>
      </p:pic>
      <p:pic>
        <p:nvPicPr>
          <p:cNvPr id="5" name="Content Placeholder 4" descr="screenshot_2018-11-08-17-40-56"/>
          <p:cNvPicPr>
            <a:picLocks noChangeAspect="1"/>
          </p:cNvPicPr>
          <p:nvPr>
            <p:ph idx="1"/>
          </p:nvPr>
        </p:nvPicPr>
        <p:blipFill>
          <a:blip r:embed="rId3"/>
          <a:srcRect t="3308" b="56926"/>
          <a:stretch>
            <a:fillRect/>
          </a:stretch>
        </p:blipFill>
        <p:spPr>
          <a:xfrm>
            <a:off x="7178675" y="2032635"/>
            <a:ext cx="4408805" cy="433197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31535" y="4082098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24868" y="4925378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852805" y="1082675"/>
            <a:ext cx="4517390" cy="471614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" name="组合 5"/>
          <p:cNvGrpSpPr/>
          <p:nvPr/>
        </p:nvGrpSpPr>
        <p:grpSpPr>
          <a:xfrm>
            <a:off x="5926455" y="3279140"/>
            <a:ext cx="4938713" cy="488950"/>
            <a:chOff x="5925312" y="2135152"/>
            <a:chExt cx="4937760" cy="489600"/>
          </a:xfrm>
        </p:grpSpPr>
        <p:grpSp>
          <p:nvGrpSpPr>
            <p:cNvPr id="4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5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80604020202020204" pitchFamily="34" charset="0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8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368743" y="499173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519238" y="516223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752475" y="379095"/>
            <a:ext cx="28047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487420" y="1911985"/>
            <a:ext cx="5217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altLang="en-US" sz="3200" b="1" u="sng"/>
              <a:t>Case : 2000 Objects (Sphere)</a:t>
            </a:r>
            <a:endParaRPr lang="id-ID" altLang="en-US" sz="3200" b="1" u="sng"/>
          </a:p>
        </p:txBody>
      </p:sp>
      <p:grpSp>
        <p:nvGrpSpPr>
          <p:cNvPr id="33" name="Group 32"/>
          <p:cNvGrpSpPr/>
          <p:nvPr/>
        </p:nvGrpSpPr>
        <p:grpSpPr>
          <a:xfrm>
            <a:off x="635" y="2852420"/>
            <a:ext cx="12192000" cy="2011961"/>
            <a:chOff x="1" y="4492"/>
            <a:chExt cx="19200" cy="3168"/>
          </a:xfrm>
        </p:grpSpPr>
        <p:grpSp>
          <p:nvGrpSpPr>
            <p:cNvPr id="29" name="Group 28"/>
            <p:cNvGrpSpPr/>
            <p:nvPr/>
          </p:nvGrpSpPr>
          <p:grpSpPr>
            <a:xfrm>
              <a:off x="1" y="4492"/>
              <a:ext cx="19200" cy="3168"/>
              <a:chOff x="1" y="3495"/>
              <a:chExt cx="19200" cy="316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" y="4220"/>
                <a:ext cx="19200" cy="2443"/>
                <a:chOff x="0" y="2859"/>
                <a:chExt cx="19200" cy="4333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0" y="2859"/>
                  <a:ext cx="19200" cy="4333"/>
                  <a:chOff x="0" y="2859"/>
                  <a:chExt cx="19200" cy="4333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0" y="2859"/>
                    <a:ext cx="19200" cy="4261"/>
                    <a:chOff x="0" y="3404"/>
                    <a:chExt cx="19200" cy="7404"/>
                  </a:xfrm>
                </p:grpSpPr>
                <p:sp>
                  <p:nvSpPr>
                    <p:cNvPr id="6" name="矩形 5"/>
                    <p:cNvSpPr/>
                    <p:nvPr/>
                  </p:nvSpPr>
                  <p:spPr>
                    <a:xfrm>
                      <a:off x="0" y="3404"/>
                      <a:ext cx="19200" cy="7405"/>
                    </a:xfrm>
                    <a:prstGeom prst="rect">
                      <a:avLst/>
                    </a:prstGeom>
                    <a:solidFill>
                      <a:srgbClr val="484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9100" y="3404"/>
                      <a:ext cx="1000" cy="7404"/>
                      <a:chOff x="9100" y="3404"/>
                      <a:chExt cx="1000" cy="7404"/>
                    </a:xfrm>
                  </p:grpSpPr>
                  <p:cxnSp>
                    <p:nvCxnSpPr>
                      <p:cNvPr id="11" name="直接连接符 10"/>
                      <p:cNvCxnSpPr>
                        <a:stCxn id="16" idx="4"/>
                      </p:cNvCxnSpPr>
                      <p:nvPr/>
                    </p:nvCxnSpPr>
                    <p:spPr>
                      <a:xfrm>
                        <a:off x="9600" y="4404"/>
                        <a:ext cx="0" cy="64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9100" y="3404"/>
                        <a:ext cx="1000" cy="1000"/>
                        <a:chOff x="9100" y="3404"/>
                        <a:chExt cx="1000" cy="1000"/>
                      </a:xfrm>
                    </p:grpSpPr>
                    <p:sp>
                      <p:nvSpPr>
                        <p:cNvPr id="16" name="椭圆 15"/>
                        <p:cNvSpPr/>
                        <p:nvPr/>
                      </p:nvSpPr>
                      <p:spPr>
                        <a:xfrm>
                          <a:off x="9100" y="3404"/>
                          <a:ext cx="1000" cy="1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7" name="组合 16"/>
                        <p:cNvGrpSpPr/>
                        <p:nvPr/>
                      </p:nvGrpSpPr>
                      <p:grpSpPr>
                        <a:xfrm>
                          <a:off x="9370" y="3636"/>
                          <a:ext cx="460" cy="669"/>
                          <a:chOff x="6662410" y="5075744"/>
                          <a:chExt cx="368495" cy="536313"/>
                        </a:xfrm>
                        <a:solidFill>
                          <a:srgbClr val="484A5F"/>
                        </a:solidFill>
                      </p:grpSpPr>
                      <p:sp>
                        <p:nvSpPr>
                          <p:cNvPr id="18" name="Freeform 36"/>
                          <p:cNvSpPr/>
                          <p:nvPr/>
                        </p:nvSpPr>
                        <p:spPr bwMode="auto">
                          <a:xfrm flipH="1">
                            <a:off x="6770377" y="5520520"/>
                            <a:ext cx="152561" cy="91537"/>
                          </a:xfrm>
                          <a:custGeom>
                            <a:avLst/>
                            <a:gdLst>
                              <a:gd name="T0" fmla="*/ 73 w 80"/>
                              <a:gd name="T1" fmla="*/ 2 h 48"/>
                              <a:gd name="T2" fmla="*/ 44 w 80"/>
                              <a:gd name="T3" fmla="*/ 8 h 48"/>
                              <a:gd name="T4" fmla="*/ 40 w 80"/>
                              <a:gd name="T5" fmla="*/ 8 h 48"/>
                              <a:gd name="T6" fmla="*/ 36 w 80"/>
                              <a:gd name="T7" fmla="*/ 8 h 48"/>
                              <a:gd name="T8" fmla="*/ 7 w 80"/>
                              <a:gd name="T9" fmla="*/ 2 h 48"/>
                              <a:gd name="T10" fmla="*/ 0 w 80"/>
                              <a:gd name="T11" fmla="*/ 0 h 48"/>
                              <a:gd name="T12" fmla="*/ 0 w 80"/>
                              <a:gd name="T13" fmla="*/ 0 h 48"/>
                              <a:gd name="T14" fmla="*/ 40 w 80"/>
                              <a:gd name="T15" fmla="*/ 48 h 48"/>
                              <a:gd name="T16" fmla="*/ 80 w 80"/>
                              <a:gd name="T17" fmla="*/ 0 h 48"/>
                              <a:gd name="T18" fmla="*/ 80 w 80"/>
                              <a:gd name="T19" fmla="*/ 0 h 48"/>
                              <a:gd name="T20" fmla="*/ 73 w 80"/>
                              <a:gd name="T21" fmla="*/ 2 h 48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80" h="48">
                                <a:moveTo>
                                  <a:pt x="73" y="2"/>
                                </a:moveTo>
                                <a:cubicBezTo>
                                  <a:pt x="65" y="5"/>
                                  <a:pt x="55" y="7"/>
                                  <a:pt x="44" y="8"/>
                                </a:cubicBezTo>
                                <a:cubicBezTo>
                                  <a:pt x="42" y="8"/>
                                  <a:pt x="41" y="8"/>
                                  <a:pt x="40" y="8"/>
                                </a:cubicBezTo>
                                <a:cubicBezTo>
                                  <a:pt x="39" y="8"/>
                                  <a:pt x="38" y="8"/>
                                  <a:pt x="36" y="8"/>
                                </a:cubicBezTo>
                                <a:cubicBezTo>
                                  <a:pt x="25" y="7"/>
                                  <a:pt x="15" y="5"/>
                                  <a:pt x="7" y="2"/>
                                </a:cubicBezTo>
                                <a:cubicBezTo>
                                  <a:pt x="3" y="1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0" y="27"/>
                                  <a:pt x="13" y="48"/>
                                  <a:pt x="40" y="48"/>
                                </a:cubicBezTo>
                                <a:cubicBezTo>
                                  <a:pt x="67" y="48"/>
                                  <a:pt x="80" y="27"/>
                                  <a:pt x="80" y="0"/>
                                </a:cubicBezTo>
                                <a:cubicBezTo>
                                  <a:pt x="80" y="0"/>
                                  <a:pt x="80" y="0"/>
                                  <a:pt x="80" y="0"/>
                                </a:cubicBezTo>
                                <a:cubicBezTo>
                                  <a:pt x="80" y="0"/>
                                  <a:pt x="77" y="1"/>
                                  <a:pt x="73" y="2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9" name="Freeform 37"/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 flipH="1">
                            <a:off x="6662410" y="5075744"/>
                            <a:ext cx="368495" cy="429519"/>
                          </a:xfrm>
                          <a:custGeom>
                            <a:avLst/>
                            <a:gdLst>
                              <a:gd name="T0" fmla="*/ 96 w 192"/>
                              <a:gd name="T1" fmla="*/ 0 h 224"/>
                              <a:gd name="T2" fmla="*/ 0 w 192"/>
                              <a:gd name="T3" fmla="*/ 96 h 224"/>
                              <a:gd name="T4" fmla="*/ 48 w 192"/>
                              <a:gd name="T5" fmla="*/ 200 h 224"/>
                              <a:gd name="T6" fmla="*/ 67 w 192"/>
                              <a:gd name="T7" fmla="*/ 219 h 224"/>
                              <a:gd name="T8" fmla="*/ 90 w 192"/>
                              <a:gd name="T9" fmla="*/ 224 h 224"/>
                              <a:gd name="T10" fmla="*/ 96 w 192"/>
                              <a:gd name="T11" fmla="*/ 224 h 224"/>
                              <a:gd name="T12" fmla="*/ 125 w 192"/>
                              <a:gd name="T13" fmla="*/ 218 h 224"/>
                              <a:gd name="T14" fmla="*/ 144 w 192"/>
                              <a:gd name="T15" fmla="*/ 200 h 224"/>
                              <a:gd name="T16" fmla="*/ 192 w 192"/>
                              <a:gd name="T17" fmla="*/ 96 h 224"/>
                              <a:gd name="T18" fmla="*/ 96 w 192"/>
                              <a:gd name="T19" fmla="*/ 0 h 224"/>
                              <a:gd name="T20" fmla="*/ 113 w 192"/>
                              <a:gd name="T21" fmla="*/ 40 h 224"/>
                              <a:gd name="T22" fmla="*/ 31 w 192"/>
                              <a:gd name="T23" fmla="*/ 121 h 224"/>
                              <a:gd name="T24" fmla="*/ 31 w 192"/>
                              <a:gd name="T25" fmla="*/ 128 h 224"/>
                              <a:gd name="T26" fmla="*/ 24 w 192"/>
                              <a:gd name="T27" fmla="*/ 98 h 224"/>
                              <a:gd name="T28" fmla="*/ 99 w 192"/>
                              <a:gd name="T29" fmla="*/ 24 h 224"/>
                              <a:gd name="T30" fmla="*/ 160 w 192"/>
                              <a:gd name="T31" fmla="*/ 54 h 224"/>
                              <a:gd name="T32" fmla="*/ 113 w 192"/>
                              <a:gd name="T33" fmla="*/ 40 h 22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192" h="224">
                                <a:moveTo>
                                  <a:pt x="96" y="0"/>
                                </a:moveTo>
                                <a:cubicBezTo>
                                  <a:pt x="43" y="0"/>
                                  <a:pt x="0" y="43"/>
                                  <a:pt x="0" y="96"/>
                                </a:cubicBezTo>
                                <a:cubicBezTo>
                                  <a:pt x="0" y="144"/>
                                  <a:pt x="48" y="184"/>
                                  <a:pt x="48" y="200"/>
                                </a:cubicBezTo>
                                <a:cubicBezTo>
                                  <a:pt x="48" y="205"/>
                                  <a:pt x="54" y="213"/>
                                  <a:pt x="67" y="219"/>
                                </a:cubicBezTo>
                                <a:cubicBezTo>
                                  <a:pt x="73" y="220"/>
                                  <a:pt x="82" y="223"/>
                                  <a:pt x="90" y="224"/>
                                </a:cubicBezTo>
                                <a:cubicBezTo>
                                  <a:pt x="92" y="224"/>
                                  <a:pt x="94" y="224"/>
                                  <a:pt x="96" y="224"/>
                                </a:cubicBezTo>
                                <a:cubicBezTo>
                                  <a:pt x="103" y="224"/>
                                  <a:pt x="113" y="222"/>
                                  <a:pt x="125" y="218"/>
                                </a:cubicBezTo>
                                <a:cubicBezTo>
                                  <a:pt x="138" y="213"/>
                                  <a:pt x="144" y="205"/>
                                  <a:pt x="144" y="200"/>
                                </a:cubicBezTo>
                                <a:cubicBezTo>
                                  <a:pt x="144" y="184"/>
                                  <a:pt x="192" y="144"/>
                                  <a:pt x="192" y="96"/>
                                </a:cubicBezTo>
                                <a:cubicBezTo>
                                  <a:pt x="192" y="43"/>
                                  <a:pt x="149" y="0"/>
                                  <a:pt x="96" y="0"/>
                                </a:cubicBezTo>
                                <a:close/>
                                <a:moveTo>
                                  <a:pt x="113" y="40"/>
                                </a:moveTo>
                                <a:cubicBezTo>
                                  <a:pt x="68" y="40"/>
                                  <a:pt x="31" y="76"/>
                                  <a:pt x="31" y="121"/>
                                </a:cubicBezTo>
                                <a:cubicBezTo>
                                  <a:pt x="31" y="123"/>
                                  <a:pt x="31" y="126"/>
                                  <a:pt x="31" y="128"/>
                                </a:cubicBezTo>
                                <a:cubicBezTo>
                                  <a:pt x="27" y="119"/>
                                  <a:pt x="24" y="109"/>
                                  <a:pt x="24" y="98"/>
                                </a:cubicBezTo>
                                <a:cubicBezTo>
                                  <a:pt x="24" y="57"/>
                                  <a:pt x="58" y="24"/>
                                  <a:pt x="99" y="24"/>
                                </a:cubicBezTo>
                                <a:cubicBezTo>
                                  <a:pt x="124" y="24"/>
                                  <a:pt x="146" y="36"/>
                                  <a:pt x="160" y="54"/>
                                </a:cubicBezTo>
                                <a:cubicBezTo>
                                  <a:pt x="147" y="45"/>
                                  <a:pt x="131" y="40"/>
                                  <a:pt x="113" y="4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21" name="椭圆 15"/>
                  <p:cNvSpPr/>
                  <p:nvPr/>
                </p:nvSpPr>
                <p:spPr>
                  <a:xfrm>
                    <a:off x="9100" y="6617"/>
                    <a:ext cx="1000" cy="5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" name="Freeform 37"/>
                <p:cNvSpPr>
                  <a:spLocks noEditPoints="1"/>
                </p:cNvSpPr>
                <p:nvPr/>
              </p:nvSpPr>
              <p:spPr bwMode="auto">
                <a:xfrm rot="10800000" flipH="1">
                  <a:off x="9370" y="6617"/>
                  <a:ext cx="460" cy="309"/>
                </a:xfrm>
                <a:custGeom>
                  <a:avLst/>
                  <a:gdLst>
                    <a:gd name="T0" fmla="*/ 96 w 192"/>
                    <a:gd name="T1" fmla="*/ 0 h 224"/>
                    <a:gd name="T2" fmla="*/ 0 w 192"/>
                    <a:gd name="T3" fmla="*/ 96 h 224"/>
                    <a:gd name="T4" fmla="*/ 48 w 192"/>
                    <a:gd name="T5" fmla="*/ 200 h 224"/>
                    <a:gd name="T6" fmla="*/ 67 w 192"/>
                    <a:gd name="T7" fmla="*/ 219 h 224"/>
                    <a:gd name="T8" fmla="*/ 90 w 192"/>
                    <a:gd name="T9" fmla="*/ 224 h 224"/>
                    <a:gd name="T10" fmla="*/ 96 w 192"/>
                    <a:gd name="T11" fmla="*/ 224 h 224"/>
                    <a:gd name="T12" fmla="*/ 125 w 192"/>
                    <a:gd name="T13" fmla="*/ 218 h 224"/>
                    <a:gd name="T14" fmla="*/ 144 w 192"/>
                    <a:gd name="T15" fmla="*/ 200 h 224"/>
                    <a:gd name="T16" fmla="*/ 192 w 192"/>
                    <a:gd name="T17" fmla="*/ 96 h 224"/>
                    <a:gd name="T18" fmla="*/ 96 w 192"/>
                    <a:gd name="T19" fmla="*/ 0 h 224"/>
                    <a:gd name="T20" fmla="*/ 113 w 192"/>
                    <a:gd name="T21" fmla="*/ 40 h 224"/>
                    <a:gd name="T22" fmla="*/ 31 w 192"/>
                    <a:gd name="T23" fmla="*/ 121 h 224"/>
                    <a:gd name="T24" fmla="*/ 31 w 192"/>
                    <a:gd name="T25" fmla="*/ 128 h 224"/>
                    <a:gd name="T26" fmla="*/ 24 w 192"/>
                    <a:gd name="T27" fmla="*/ 98 h 224"/>
                    <a:gd name="T28" fmla="*/ 99 w 192"/>
                    <a:gd name="T29" fmla="*/ 24 h 224"/>
                    <a:gd name="T30" fmla="*/ 160 w 192"/>
                    <a:gd name="T31" fmla="*/ 54 h 224"/>
                    <a:gd name="T32" fmla="*/ 113 w 192"/>
                    <a:gd name="T33" fmla="*/ 4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24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6"/>
                      </a:cubicBezTo>
                      <a:cubicBezTo>
                        <a:pt x="0" y="144"/>
                        <a:pt x="48" y="184"/>
                        <a:pt x="48" y="200"/>
                      </a:cubicBezTo>
                      <a:cubicBezTo>
                        <a:pt x="48" y="205"/>
                        <a:pt x="54" y="213"/>
                        <a:pt x="67" y="219"/>
                      </a:cubicBezTo>
                      <a:cubicBezTo>
                        <a:pt x="73" y="220"/>
                        <a:pt x="82" y="223"/>
                        <a:pt x="90" y="224"/>
                      </a:cubicBezTo>
                      <a:cubicBezTo>
                        <a:pt x="92" y="224"/>
                        <a:pt x="94" y="224"/>
                        <a:pt x="96" y="224"/>
                      </a:cubicBezTo>
                      <a:cubicBezTo>
                        <a:pt x="103" y="224"/>
                        <a:pt x="113" y="222"/>
                        <a:pt x="125" y="218"/>
                      </a:cubicBezTo>
                      <a:cubicBezTo>
                        <a:pt x="138" y="213"/>
                        <a:pt x="144" y="205"/>
                        <a:pt x="144" y="200"/>
                      </a:cubicBezTo>
                      <a:cubicBezTo>
                        <a:pt x="144" y="184"/>
                        <a:pt x="192" y="144"/>
                        <a:pt x="192" y="96"/>
                      </a:cubicBezTo>
                      <a:cubicBezTo>
                        <a:pt x="192" y="43"/>
                        <a:pt x="149" y="0"/>
                        <a:pt x="96" y="0"/>
                      </a:cubicBezTo>
                      <a:close/>
                      <a:moveTo>
                        <a:pt x="113" y="40"/>
                      </a:moveTo>
                      <a:cubicBezTo>
                        <a:pt x="68" y="40"/>
                        <a:pt x="31" y="76"/>
                        <a:pt x="31" y="121"/>
                      </a:cubicBezTo>
                      <a:cubicBezTo>
                        <a:pt x="31" y="123"/>
                        <a:pt x="31" y="126"/>
                        <a:pt x="31" y="128"/>
                      </a:cubicBezTo>
                      <a:cubicBezTo>
                        <a:pt x="27" y="119"/>
                        <a:pt x="24" y="109"/>
                        <a:pt x="24" y="98"/>
                      </a:cubicBezTo>
                      <a:cubicBezTo>
                        <a:pt x="24" y="57"/>
                        <a:pt x="58" y="24"/>
                        <a:pt x="99" y="24"/>
                      </a:cubicBezTo>
                      <a:cubicBezTo>
                        <a:pt x="124" y="24"/>
                        <a:pt x="146" y="36"/>
                        <a:pt x="160" y="54"/>
                      </a:cubicBezTo>
                      <a:cubicBezTo>
                        <a:pt x="147" y="45"/>
                        <a:pt x="131" y="40"/>
                        <a:pt x="113" y="40"/>
                      </a:cubicBezTo>
                      <a:close/>
                    </a:path>
                  </a:pathLst>
                </a:custGeom>
                <a:solidFill>
                  <a:srgbClr val="484A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7061" tIns="53531" rIns="107061" bIns="5353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699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05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Text Box 24"/>
              <p:cNvSpPr txBox="1"/>
              <p:nvPr/>
            </p:nvSpPr>
            <p:spPr>
              <a:xfrm>
                <a:off x="2927" y="3495"/>
                <a:ext cx="388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Without Merging</a:t>
                </a:r>
                <a:endParaRPr lang="id-ID" altLang="en-US" sz="2400" i="1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14360" y="3495"/>
                <a:ext cx="20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Merging</a:t>
                </a:r>
                <a:endParaRPr lang="id-ID" altLang="en-US" sz="2400" i="1"/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3568" y="4940"/>
                <a:ext cx="214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35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14064" y="4941"/>
                <a:ext cx="260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60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13374" y="6007"/>
              <a:ext cx="851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2800" b="1">
                  <a:solidFill>
                    <a:schemeClr val="bg1"/>
                  </a:solidFill>
                  <a:latin typeface="Arial" panose="02080604020202020204" pitchFamily="34" charset="0"/>
                </a:rPr>
                <a:t>±</a:t>
              </a:r>
              <a:endParaRPr lang="en-US" sz="2800" b="1">
                <a:solidFill>
                  <a:schemeClr val="bg1"/>
                </a:solidFill>
                <a:latin typeface="Arial" panose="02080604020202020204" pitchFamily="34" charset="0"/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1858645" y="3832225"/>
            <a:ext cx="4648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≤</a:t>
            </a:r>
            <a:endParaRPr lang="en-US" sz="2800" b="1">
              <a:solidFill>
                <a:schemeClr val="bg1"/>
              </a:solidFill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6892925" y="741680"/>
            <a:ext cx="4824095" cy="567563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Presentation</Application>
  <PresentationFormat>宽屏</PresentationFormat>
  <Paragraphs>97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Microsoft YaHei</vt:lpstr>
      <vt:lpstr>Copperplate Gothic Bold</vt:lpstr>
      <vt:lpstr>微软雅黑</vt:lpstr>
      <vt:lpstr>WenQuanYi Micro Hei</vt:lpstr>
      <vt:lpstr/>
      <vt:lpstr>Arial Unicode MS</vt:lpstr>
      <vt:lpstr>Calibri Light</vt:lpstr>
      <vt:lpstr>DejaVu Sans</vt:lpstr>
      <vt:lpstr>Abyssinica SIL</vt:lpstr>
      <vt:lpstr>FreeMono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falnerz</cp:lastModifiedBy>
  <cp:revision>155</cp:revision>
  <dcterms:created xsi:type="dcterms:W3CDTF">2018-11-13T03:44:26Z</dcterms:created>
  <dcterms:modified xsi:type="dcterms:W3CDTF">2018-11-13T03:44:26Z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